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360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14" r:id="rId13"/>
  </p:sldIdLst>
  <p:sldSz cx="9144000" cy="5143500" type="screen16x9"/>
  <p:notesSz cx="6858000" cy="9144000"/>
  <p:embeddedFontLst>
    <p:embeddedFont>
      <p:font typeface="微软雅黑" pitchFamily="34" charset="-122"/>
      <p:regular r:id="rId15"/>
      <p:bold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宋体" pitchFamily="2" charset="-122"/>
      <p:regular r:id="rId21"/>
    </p:embeddedFont>
    <p:embeddedFont>
      <p:font typeface=".VnArialH" pitchFamily="34" charset="0"/>
      <p:regular r:id="rId22"/>
      <p:bold r:id="rId23"/>
      <p:italic r:id="rId24"/>
      <p:boldItalic r:id="rId25"/>
    </p:embeddedFont>
    <p:embeddedFont>
      <p:font typeface=".VnBlack" pitchFamily="34" charset="0"/>
      <p:regular r:id="rId26"/>
    </p:embeddedFont>
  </p:embeddedFontLst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86885" autoAdjust="0"/>
  </p:normalViewPr>
  <p:slideViewPr>
    <p:cSldViewPr snapToGrid="0">
      <p:cViewPr>
        <p:scale>
          <a:sx n="91" d="100"/>
          <a:sy n="91" d="100"/>
        </p:scale>
        <p:origin x="-654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01/11/2022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53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9124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30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67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3040" y="310388"/>
            <a:ext cx="88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745" r="5875" b="33357"/>
          <a:stretch/>
        </p:blipFill>
        <p:spPr>
          <a:xfrm>
            <a:off x="1881051" y="796834"/>
            <a:ext cx="6399349" cy="4272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430554" y="1504188"/>
            <a:ext cx="457200" cy="336804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57867" y="1504188"/>
            <a:ext cx="457200" cy="336804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30554" y="2872122"/>
            <a:ext cx="457200" cy="313147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47707" y="2840551"/>
            <a:ext cx="457200" cy="313147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841274" y="4340352"/>
            <a:ext cx="457200" cy="33644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59317" y="4340352"/>
            <a:ext cx="457200" cy="33644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1" t="3602" r="81711" b="89283"/>
          <a:stretch/>
        </p:blipFill>
        <p:spPr>
          <a:xfrm>
            <a:off x="561307" y="682258"/>
            <a:ext cx="1319744" cy="951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40164" y="0"/>
            <a:ext cx="2356833" cy="7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64904" r="18411" b="994"/>
          <a:stretch/>
        </p:blipFill>
        <p:spPr>
          <a:xfrm>
            <a:off x="2081349" y="516024"/>
            <a:ext cx="4827566" cy="397585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522527" y="2655733"/>
            <a:ext cx="473324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22527" y="1957250"/>
            <a:ext cx="473324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85256" y="2676744"/>
            <a:ext cx="431077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48269" y="2002246"/>
            <a:ext cx="431790" cy="438811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1" t="70130" r="81390" b="23410"/>
          <a:stretch/>
        </p:blipFill>
        <p:spPr>
          <a:xfrm>
            <a:off x="914400" y="875211"/>
            <a:ext cx="1166949" cy="809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0" y="143692"/>
            <a:ext cx="2356833" cy="7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5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472" y="1641715"/>
            <a:ext cx="5410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Xin chào và tạm biệt!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7109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84" l="6884" r="96383">
                        <a14:foregroundMark x1="6884" y1="23263" x2="96383" y2="23506"/>
                        <a14:foregroundMark x1="7001" y1="23425" x2="6884" y2="55735"/>
                        <a14:foregroundMark x1="12602" y1="27948" x2="26371" y2="28191"/>
                        <a14:foregroundMark x1="12952" y1="25444" x2="19370" y2="25444"/>
                        <a14:foregroundMark x1="30805" y1="44426" x2="38273" y2="44184"/>
                        <a14:foregroundMark x1="95099" y1="43457" x2="94982" y2="50565"/>
                        <a14:foregroundMark x1="93466" y1="43538" x2="93582" y2="50000"/>
                        <a14:foregroundMark x1="93466" y1="45800" x2="93349" y2="53231"/>
                        <a14:foregroundMark x1="68961" y1="37157" x2="80513" y2="37722"/>
                        <a14:foregroundMark x1="93349" y1="53393" x2="93349" y2="53393"/>
                        <a14:foregroundMark x1="93116" y1="54685" x2="93116" y2="54685"/>
                        <a14:foregroundMark x1="71295" y1="55412" x2="71295" y2="55412"/>
                        <a14:foregroundMark x1="68378" y1="55250" x2="68378" y2="55250"/>
                        <a14:foregroundMark x1="65811" y1="55089" x2="65811" y2="55089"/>
                        <a14:foregroundMark x1="64294" y1="55574" x2="64294" y2="55574"/>
                        <a14:foregroundMark x1="62777" y1="55412" x2="62777" y2="55412"/>
                        <a14:foregroundMark x1="61260" y1="55250" x2="61260" y2="55250"/>
                        <a14:foregroundMark x1="58926" y1="55412" x2="58926" y2="55412"/>
                        <a14:foregroundMark x1="56359" y1="55412" x2="56359" y2="55412"/>
                        <a14:foregroundMark x1="57876" y1="55574" x2="57876" y2="55574"/>
                        <a14:foregroundMark x1="61494" y1="55816" x2="61494" y2="55816"/>
                        <a14:foregroundMark x1="55426" y1="55250" x2="55426" y2="55250"/>
                        <a14:foregroundMark x1="53326" y1="55089" x2="53326" y2="55089"/>
                        <a14:foregroundMark x1="51809" y1="55574" x2="51809" y2="55574"/>
                        <a14:foregroundMark x1="50758" y1="55008" x2="50758" y2="55008"/>
                        <a14:foregroundMark x1="52975" y1="55008" x2="52975" y2="55008"/>
                        <a14:foregroundMark x1="40023" y1="42084" x2="45158" y2="41922"/>
                        <a14:foregroundMark x1="46908" y1="45800" x2="47141" y2="51454"/>
                        <a14:foregroundMark x1="69195" y1="55735" x2="70712" y2="55250"/>
                        <a14:foregroundMark x1="94049" y1="51131" x2="94049" y2="53958"/>
                        <a14:foregroundMark x1="73629" y1="55250" x2="73629" y2="55250"/>
                        <a14:foregroundMark x1="77596" y1="56300" x2="77596" y2="56300"/>
                        <a14:foregroundMark x1="93932" y1="51939" x2="93932" y2="55412"/>
                        <a14:foregroundMark x1="94049" y1="55574" x2="91365" y2="55250"/>
                        <a14:foregroundMark x1="92182" y1="55089" x2="89615" y2="55735"/>
                        <a14:foregroundMark x1="90082" y1="55816" x2="87865" y2="55816"/>
                        <a14:foregroundMark x1="88331" y1="55977" x2="85881" y2="56462"/>
                        <a14:foregroundMark x1="85881" y1="56462" x2="83664" y2="56462"/>
                        <a14:foregroundMark x1="84947" y1="56462" x2="82380" y2="55977"/>
                        <a14:foregroundMark x1="72579" y1="56543" x2="75613" y2="56139"/>
                        <a14:foregroundMark x1="82730" y1="55412" x2="80513" y2="55412"/>
                        <a14:foregroundMark x1="82380" y1="55654" x2="78880" y2="55250"/>
                        <a14:foregroundMark x1="80280" y1="55412" x2="75963" y2="55250"/>
                        <a14:foregroundMark x1="78296" y1="56058" x2="72462" y2="55977"/>
                        <a14:foregroundMark x1="77713" y1="55412" x2="74096" y2="55331"/>
                        <a14:foregroundMark x1="76896" y1="55654" x2="74096" y2="55654"/>
                        <a14:foregroundMark x1="65694" y1="55089" x2="59977" y2="54604"/>
                        <a14:foregroundMark x1="61610" y1="54766" x2="51109" y2="54927"/>
                        <a14:foregroundMark x1="80513" y1="54927" x2="85181" y2="54685"/>
                        <a14:foregroundMark x1="90898" y1="56462" x2="93582" y2="55735"/>
                        <a14:backgroundMark x1="52159" y1="45800" x2="87281" y2="46931"/>
                        <a14:backgroundMark x1="57526" y1="42730" x2="59627" y2="42730"/>
                        <a14:backgroundMark x1="50175" y1="42973" x2="50525" y2="51454"/>
                        <a14:backgroundMark x1="60677" y1="43134" x2="70128" y2="43861"/>
                        <a14:backgroundMark x1="75029" y1="43861" x2="80863" y2="43700"/>
                        <a14:backgroundMark x1="49592" y1="52666" x2="49592" y2="52666"/>
                        <a14:backgroundMark x1="52159" y1="54200" x2="52159" y2="54200"/>
                        <a14:backgroundMark x1="54142" y1="53635" x2="54142" y2="53635"/>
                        <a14:backgroundMark x1="52742" y1="53473" x2="52742" y2="53473"/>
                        <a14:backgroundMark x1="57760" y1="54120" x2="57760" y2="54120"/>
                        <a14:backgroundMark x1="58926" y1="52666" x2="58926" y2="52666"/>
                        <a14:backgroundMark x1="67911" y1="53958" x2="67911" y2="53958"/>
                        <a14:backgroundMark x1="73046" y1="53635" x2="73046" y2="53635"/>
                        <a14:backgroundMark x1="82730" y1="45315" x2="82730" y2="45315"/>
                        <a14:backgroundMark x1="83897" y1="43700" x2="83897" y2="43700"/>
                        <a14:backgroundMark x1="86581" y1="44750" x2="86581" y2="44750"/>
                        <a14:backgroundMark x1="88798" y1="43700" x2="88798" y2="43700"/>
                        <a14:backgroundMark x1="80397" y1="42811" x2="80397" y2="42811"/>
                        <a14:backgroundMark x1="77013" y1="42730" x2="77013" y2="42730"/>
                        <a14:backgroundMark x1="71762" y1="42407" x2="71762" y2="42407"/>
                        <a14:backgroundMark x1="91599" y1="53069" x2="91599" y2="53069"/>
                        <a14:backgroundMark x1="90548" y1="53473" x2="90548" y2="53473"/>
                        <a14:backgroundMark x1="89615" y1="54200" x2="89615" y2="54200"/>
                        <a14:backgroundMark x1="88215" y1="53635" x2="88215" y2="53635"/>
                        <a14:backgroundMark x1="50642" y1="62116" x2="50642" y2="62116"/>
                        <a14:backgroundMark x1="36056" y1="59370" x2="36056" y2="59370"/>
                        <a14:backgroundMark x1="24971" y1="57189" x2="24971" y2="57189"/>
                        <a14:backgroundMark x1="19370" y1="57189" x2="19370" y2="57189"/>
                        <a14:backgroundMark x1="14119" y1="57189" x2="14119" y2="57189"/>
                        <a14:backgroundMark x1="16336" y1="57754" x2="16336" y2="57754"/>
                        <a14:backgroundMark x1="18786" y1="60420" x2="18786" y2="60420"/>
                        <a14:backgroundMark x1="22404" y1="59047" x2="32905" y2="59774"/>
                        <a14:backgroundMark x1="55076" y1="56543" x2="55076" y2="56543"/>
                        <a14:backgroundMark x1="13652" y1="56462" x2="16103" y2="57027"/>
                        <a14:backgroundMark x1="10735" y1="21325" x2="10735" y2="21325"/>
                        <a14:backgroundMark x1="7235" y1="22779" x2="95333" y2="22940"/>
                        <a14:backgroundMark x1="66161" y1="52746" x2="66161" y2="52746"/>
                        <a14:backgroundMark x1="61727" y1="53796" x2="61727" y2="53796"/>
                        <a14:backgroundMark x1="70128" y1="53635" x2="70128" y2="53635"/>
                        <a14:backgroundMark x1="75029" y1="52666" x2="75029" y2="52666"/>
                        <a14:backgroundMark x1="70945" y1="53069" x2="70945" y2="53069"/>
                        <a14:backgroundMark x1="83081" y1="53958" x2="83081" y2="53958"/>
                        <a14:backgroundMark x1="64994" y1="61228" x2="64994" y2="61228"/>
                        <a14:backgroundMark x1="73979" y1="56300" x2="73979" y2="56300"/>
                        <a14:backgroundMark x1="73046" y1="56139" x2="73046" y2="56139"/>
                        <a14:backgroundMark x1="72229" y1="55977" x2="72229" y2="55977"/>
                        <a14:backgroundMark x1="74329" y1="55977" x2="77246" y2="55977"/>
                        <a14:backgroundMark x1="80747" y1="55816" x2="80747" y2="55816"/>
                        <a14:backgroundMark x1="84131" y1="56139" x2="84131" y2="56139"/>
                        <a14:backgroundMark x1="86114" y1="56139" x2="86114" y2="56139"/>
                        <a14:backgroundMark x1="89148" y1="56462" x2="89148" y2="56462"/>
                        <a14:backgroundMark x1="91015" y1="55977" x2="91015" y2="55977"/>
                        <a14:backgroundMark x1="91015" y1="55977" x2="91015" y2="55977"/>
                        <a14:backgroundMark x1="93232" y1="55816" x2="93232" y2="55816"/>
                        <a14:backgroundMark x1="93349" y1="55816" x2="93349" y2="55816"/>
                        <a14:backgroundMark x1="93349" y1="55816" x2="93349" y2="55816"/>
                        <a14:backgroundMark x1="62427" y1="42730" x2="62427" y2="42730"/>
                        <a14:backgroundMark x1="35239" y1="60420" x2="56476" y2="66640"/>
                        <a14:backgroundMark x1="48775" y1="51858" x2="52159" y2="54200"/>
                        <a14:backgroundMark x1="61960" y1="53231" x2="67678" y2="53635"/>
                        <a14:backgroundMark x1="70828" y1="54039" x2="75146" y2="53635"/>
                        <a14:backgroundMark x1="75963" y1="53796" x2="81564" y2="53877"/>
                        <a14:backgroundMark x1="84247" y1="53554" x2="86698" y2="53473"/>
                        <a14:backgroundMark x1="35589" y1="58481" x2="52509" y2="59935"/>
                        <a14:backgroundMark x1="65694" y1="56381" x2="68495" y2="56462"/>
                        <a14:backgroundMark x1="69195" y1="56462" x2="72579" y2="56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-5272" b="42067"/>
          <a:stretch/>
        </p:blipFill>
        <p:spPr>
          <a:xfrm>
            <a:off x="-142240" y="132080"/>
            <a:ext cx="9509759" cy="3474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9" t="20711" r="-16469" b="-2895"/>
          <a:stretch/>
        </p:blipFill>
        <p:spPr>
          <a:xfrm>
            <a:off x="621792" y="374927"/>
            <a:ext cx="7870567" cy="6492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7920" y="1351280"/>
            <a:ext cx="3606800" cy="51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76" b="92035" l="9890" r="99151">
                        <a14:foregroundMark x1="58591" y1="56519" x2="93506" y2="56932"/>
                        <a14:foregroundMark x1="92907" y1="63127" x2="66284" y2="65723"/>
                        <a14:foregroundMark x1="73027" y1="66490" x2="91558" y2="66608"/>
                        <a14:foregroundMark x1="37263" y1="56106" x2="59840" y2="56637"/>
                        <a14:foregroundMark x1="17333" y1="56224" x2="15285" y2="62124"/>
                        <a14:foregroundMark x1="18082" y1="55811" x2="15035" y2="59115"/>
                        <a14:foregroundMark x1="15135" y1="59410" x2="15734" y2="64897"/>
                        <a14:foregroundMark x1="15884" y1="65428" x2="28821" y2="66313"/>
                        <a14:foregroundMark x1="29071" y1="66313" x2="54695" y2="66490"/>
                        <a14:foregroundMark x1="53247" y1="67198" x2="73027" y2="66608"/>
                        <a14:foregroundMark x1="92907" y1="57109" x2="93906" y2="57640"/>
                        <a14:foregroundMark x1="92058" y1="67021" x2="92058" y2="67021"/>
                        <a14:foregroundMark x1="92058" y1="66903" x2="92058" y2="66903"/>
                        <a14:foregroundMark x1="93057" y1="66313" x2="93057" y2="66313"/>
                        <a14:foregroundMark x1="20629" y1="56106" x2="37113" y2="56342"/>
                        <a14:foregroundMark x1="94256" y1="57109" x2="94156" y2="65900"/>
                        <a14:foregroundMark x1="92208" y1="67021" x2="94256" y2="66195"/>
                        <a14:foregroundMark x1="79870" y1="56814" x2="92557" y2="56814"/>
                        <a14:foregroundMark x1="79720" y1="56106" x2="92208" y2="56342"/>
                        <a14:foregroundMark x1="15135" y1="58407" x2="16484" y2="56519"/>
                        <a14:foregroundMark x1="16983" y1="55929" x2="17582" y2="55929"/>
                        <a14:foregroundMark x1="15984" y1="65605" x2="17832" y2="65900"/>
                        <a14:foregroundMark x1="30519" y1="64425" x2="30519" y2="64425"/>
                        <a14:foregroundMark x1="29770" y1="62124" x2="29770" y2="62124"/>
                        <a14:foregroundMark x1="25774" y1="61711" x2="33566" y2="62832"/>
                        <a14:foregroundMark x1="18082" y1="66195" x2="24076" y2="66018"/>
                        <a14:foregroundMark x1="15534" y1="56106" x2="11139" y2="55870"/>
                        <a14:foregroundMark x1="11239" y1="56106" x2="14186" y2="58938"/>
                        <a14:backgroundMark x1="20779" y1="52920" x2="34915" y2="49617"/>
                        <a14:backgroundMark x1="18781" y1="53628" x2="24176" y2="53038"/>
                        <a14:backgroundMark x1="33467" y1="54808" x2="36863" y2="53628"/>
                        <a14:backgroundMark x1="20979" y1="54513" x2="24426" y2="54336"/>
                        <a14:backgroundMark x1="28921" y1="54926" x2="38362" y2="55103"/>
                        <a14:backgroundMark x1="43357" y1="54808" x2="48352" y2="54926"/>
                        <a14:backgroundMark x1="43357" y1="55339" x2="47602" y2="5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1" t="52963" r="1236" b="27795"/>
          <a:stretch/>
        </p:blipFill>
        <p:spPr>
          <a:xfrm>
            <a:off x="621792" y="3547872"/>
            <a:ext cx="8168640" cy="14020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44902" y="4189851"/>
            <a:ext cx="237453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99620" y="3947004"/>
            <a:ext cx="231982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01360" y="4577442"/>
            <a:ext cx="2418080" cy="299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68700" y="1938715"/>
            <a:ext cx="4650740" cy="112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75" t="42164" r="13465" b="52209"/>
          <a:stretch/>
        </p:blipFill>
        <p:spPr>
          <a:xfrm>
            <a:off x="4957363" y="1869732"/>
            <a:ext cx="2895216" cy="5791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6" t="47162" r="19877" b="49139"/>
          <a:stretch/>
        </p:blipFill>
        <p:spPr>
          <a:xfrm>
            <a:off x="5844902" y="2492646"/>
            <a:ext cx="1120138" cy="3474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7" b="91858" l="2498" r="97303">
                        <a14:foregroundMark x1="58492" y1="41829" x2="86813" y2="42360"/>
                        <a14:foregroundMark x1="50050" y1="54218" x2="90859" y2="53628"/>
                        <a14:backgroundMark x1="26474" y1="57817" x2="56643" y2="60708"/>
                        <a14:backgroundMark x1="46254" y1="38938" x2="94406" y2="40059"/>
                        <a14:backgroundMark x1="50799" y1="40531" x2="76174" y2="40649"/>
                        <a14:backgroundMark x1="93506" y1="44838" x2="93407" y2="53215"/>
                        <a14:backgroundMark x1="49700" y1="54926" x2="58142" y2="55634"/>
                        <a14:backgroundMark x1="57493" y1="55339" x2="65584" y2="55634"/>
                        <a14:backgroundMark x1="64585" y1="55516" x2="90460" y2="55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83" t="50721" r="10625" b="45419"/>
          <a:stretch/>
        </p:blipFill>
        <p:spPr>
          <a:xfrm>
            <a:off x="4883620" y="2884081"/>
            <a:ext cx="2998469" cy="4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1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2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77664" r="-1429" b="5409"/>
          <a:stretch/>
        </p:blipFill>
        <p:spPr>
          <a:xfrm>
            <a:off x="426720" y="1377696"/>
            <a:ext cx="8128000" cy="31211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06368" y="2191512"/>
            <a:ext cx="481584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47008" y="3460496"/>
            <a:ext cx="503936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94448" y="2171192"/>
            <a:ext cx="481584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45248" y="3460496"/>
            <a:ext cx="503936" cy="69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2" t="66751" r="61381" b="23080"/>
          <a:stretch/>
        </p:blipFill>
        <p:spPr>
          <a:xfrm>
            <a:off x="158496" y="146304"/>
            <a:ext cx="1931213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6" b="90057" l="2431" r="93519">
                        <a14:foregroundMark x1="4051" y1="56346" x2="93866" y2="55133"/>
                        <a14:foregroundMark x1="11111" y1="41067" x2="79630" y2="28294"/>
                        <a14:foregroundMark x1="44907" y1="35327" x2="54167" y2="45028"/>
                        <a14:foregroundMark x1="32292" y1="42846" x2="77778" y2="43411"/>
                        <a14:foregroundMark x1="43750" y1="27162" x2="91667" y2="36540"/>
                        <a14:foregroundMark x1="74884" y1="46483" x2="92477" y2="35812"/>
                        <a14:foregroundMark x1="11343" y1="42522" x2="43403" y2="53517"/>
                        <a14:foregroundMark x1="43634" y1="53840" x2="75347" y2="47211"/>
                        <a14:foregroundMark x1="40625" y1="28294" x2="40625" y2="28294"/>
                        <a14:foregroundMark x1="40625" y1="28294" x2="40625" y2="28294"/>
                        <a14:foregroundMark x1="32060" y1="30073" x2="32060" y2="30073"/>
                        <a14:foregroundMark x1="32060" y1="30073" x2="32060" y2="30073"/>
                        <a14:foregroundMark x1="21644" y1="23201" x2="21644" y2="23201"/>
                        <a14:foregroundMark x1="21644" y1="23201" x2="21644" y2="23201"/>
                        <a14:foregroundMark x1="19907" y1="23040" x2="48611" y2="30962"/>
                        <a14:foregroundMark x1="10301" y1="21827" x2="18519" y2="36944"/>
                        <a14:foregroundMark x1="18287" y1="36055" x2="36806" y2="22312"/>
                        <a14:foregroundMark x1="4861" y1="21827" x2="36574" y2="25222"/>
                        <a14:foregroundMark x1="16782" y1="28779" x2="16551" y2="28779"/>
                        <a14:foregroundMark x1="16898" y1="28779" x2="16898" y2="28779"/>
                        <a14:foregroundMark x1="16898" y1="28779" x2="16898" y2="28779"/>
                        <a14:foregroundMark x1="19097" y1="29911" x2="19097" y2="29911"/>
                        <a14:foregroundMark x1="19097" y1="29911" x2="19097" y2="29911"/>
                        <a14:foregroundMark x1="38194" y1="34923" x2="38194" y2="34923"/>
                        <a14:foregroundMark x1="38194" y1="34923" x2="38194" y2="34923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66088" y1="25384" x2="66088" y2="25384"/>
                        <a14:foregroundMark x1="66088" y1="25384" x2="66088" y2="25384"/>
                        <a14:foregroundMark x1="5440" y1="16896" x2="12153" y2="1802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019" y1="32417" x2="6019" y2="32417"/>
                        <a14:foregroundMark x1="19676" y1="43573" x2="19676" y2="43573"/>
                        <a14:foregroundMark x1="19676" y1="43573" x2="19676" y2="43573"/>
                        <a14:foregroundMark x1="23727" y1="43735" x2="23727" y2="43735"/>
                        <a14:foregroundMark x1="23843" y1="43735" x2="23843" y2="43735"/>
                        <a14:foregroundMark x1="23843" y1="43735" x2="23843" y2="43735"/>
                        <a14:foregroundMark x1="23843" y1="43735" x2="23843" y2="43735"/>
                        <a14:foregroundMark x1="23843" y1="43573" x2="23843" y2="43573"/>
                        <a14:foregroundMark x1="28241" y1="46483" x2="28241" y2="46483"/>
                        <a14:foregroundMark x1="28241" y1="46483" x2="28241" y2="46483"/>
                        <a14:foregroundMark x1="43056" y1="49151" x2="43056" y2="49151"/>
                        <a14:foregroundMark x1="43056" y1="49151" x2="43056" y2="49151"/>
                        <a14:foregroundMark x1="42824" y1="49151" x2="50579" y2="48666"/>
                        <a14:foregroundMark x1="50463" y1="48666" x2="58449" y2="50768"/>
                        <a14:foregroundMark x1="47685" y1="44301" x2="48958" y2="48424"/>
                        <a14:foregroundMark x1="47106" y1="43573" x2="48495" y2="42522"/>
                        <a14:foregroundMark x1="48958" y1="42118" x2="48495" y2="49313"/>
                        <a14:foregroundMark x1="51273" y1="47939" x2="58681" y2="46645"/>
                        <a14:foregroundMark x1="29514" y1="47696" x2="40394" y2="45594"/>
                        <a14:foregroundMark x1="9838" y1="44139" x2="9606" y2="53517"/>
                        <a14:foregroundMark x1="9838" y1="53517" x2="28241" y2="48828"/>
                        <a14:foregroundMark x1="10301" y1="43977" x2="12963" y2="43735"/>
                        <a14:foregroundMark x1="9838" y1="53840" x2="9838" y2="55861"/>
                        <a14:foregroundMark x1="17014" y1="51496" x2="34028" y2="53840"/>
                        <a14:foregroundMark x1="65162" y1="56589" x2="90856" y2="34762"/>
                        <a14:foregroundMark x1="92593" y1="38399" x2="90972" y2="53840"/>
                        <a14:foregroundMark x1="88542" y1="39289" x2="82292" y2="57801"/>
                        <a14:foregroundMark x1="74306" y1="48666" x2="79861" y2="48828"/>
                        <a14:foregroundMark x1="79861" y1="48828" x2="88079" y2="50445"/>
                        <a14:foregroundMark x1="75231" y1="14956" x2="75694" y2="28133"/>
                        <a14:foregroundMark x1="78356" y1="13500" x2="93171" y2="20695"/>
                        <a14:foregroundMark x1="92477" y1="21827" x2="76736" y2="42522"/>
                        <a14:foregroundMark x1="71875" y1="25222" x2="93866" y2="32417"/>
                        <a14:foregroundMark x1="6366" y1="12611" x2="3935" y2="48666"/>
                        <a14:foregroundMark x1="4630" y1="48666" x2="16551" y2="43735"/>
                        <a14:foregroundMark x1="11806" y1="31124" x2="11806" y2="31124"/>
                        <a14:foregroundMark x1="11806" y1="31124" x2="11806" y2="31124"/>
                        <a14:foregroundMark x1="7523" y1="29184" x2="20139" y2="35651"/>
                        <a14:foregroundMark x1="13194" y1="16572" x2="28241" y2="19806"/>
                        <a14:foregroundMark x1="8565" y1="13339" x2="8565" y2="13339"/>
                        <a14:foregroundMark x1="8565" y1="13339" x2="8565" y2="13339"/>
                        <a14:foregroundMark x1="8565" y1="13339" x2="8565" y2="13339"/>
                        <a14:foregroundMark x1="35069" y1="10994" x2="35069" y2="10994"/>
                        <a14:foregroundMark x1="30324" y1="10994" x2="30324" y2="10994"/>
                        <a14:foregroundMark x1="30324" y1="10994" x2="30324" y2="10994"/>
                        <a14:foregroundMark x1="29051" y1="8973" x2="29051" y2="8973"/>
                        <a14:foregroundMark x1="29051" y1="8973" x2="29051" y2="8973"/>
                        <a14:foregroundMark x1="14699" y1="7357" x2="68634" y2="9539"/>
                        <a14:foregroundMark x1="28819" y1="6467" x2="91667" y2="5416"/>
                        <a14:foregroundMark x1="28009" y1="13905" x2="28009" y2="13905"/>
                        <a14:foregroundMark x1="25116" y1="14066" x2="34144" y2="12207"/>
                        <a14:foregroundMark x1="37616" y1="12773" x2="49306" y2="12611"/>
                        <a14:foregroundMark x1="25463" y1="15117" x2="33796" y2="14390"/>
                        <a14:foregroundMark x1="60185" y1="12207" x2="61227" y2="17300"/>
                        <a14:foregroundMark x1="38542" y1="15521" x2="42824" y2="13500"/>
                        <a14:foregroundMark x1="39120" y1="14066" x2="44444" y2="14794"/>
                        <a14:foregroundMark x1="39005" y1="15117" x2="45370" y2="16006"/>
                        <a14:foregroundMark x1="39236" y1="17138" x2="42593" y2="15117"/>
                        <a14:foregroundMark x1="43750" y1="14228" x2="45949" y2="14956"/>
                        <a14:foregroundMark x1="39468" y1="15117" x2="39468" y2="17300"/>
                        <a14:foregroundMark x1="38426" y1="16249" x2="40509" y2="15683"/>
                        <a14:foregroundMark x1="70486" y1="14228" x2="73611" y2="17300"/>
                        <a14:backgroundMark x1="6250" y1="58852" x2="17708" y2="58690"/>
                        <a14:backgroundMark x1="52546" y1="63783" x2="56829" y2="64107"/>
                        <a14:backgroundMark x1="38542" y1="14551" x2="38542" y2="14551"/>
                        <a14:backgroundMark x1="38542" y1="14551" x2="38542" y2="14551"/>
                        <a14:backgroundMark x1="38426" y1="15683" x2="45023" y2="15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5" t="8612" r="8666" b="43899"/>
          <a:stretch/>
        </p:blipFill>
        <p:spPr>
          <a:xfrm>
            <a:off x="660039" y="1353312"/>
            <a:ext cx="7844242" cy="37551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74896" y="2332736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58816" y="2322576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4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96512" y="4463288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1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80432" y="4463288"/>
            <a:ext cx="556768" cy="51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.VnBlack" pitchFamily="34" charset="0"/>
              </a:rPr>
              <a:t>5</a:t>
            </a:r>
            <a:endParaRPr lang="en-US" sz="2400" dirty="0">
              <a:solidFill>
                <a:srgbClr val="FF0000"/>
              </a:solidFill>
              <a:latin typeface=".VnBlac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6" b="90057" l="2431" r="93519">
                        <a14:foregroundMark x1="4051" y1="56346" x2="93866" y2="55133"/>
                        <a14:foregroundMark x1="11111" y1="41067" x2="79630" y2="28294"/>
                        <a14:foregroundMark x1="44907" y1="35327" x2="54167" y2="45028"/>
                        <a14:foregroundMark x1="32292" y1="42846" x2="77778" y2="43411"/>
                        <a14:foregroundMark x1="43750" y1="27162" x2="91667" y2="36540"/>
                        <a14:foregroundMark x1="74884" y1="46483" x2="92477" y2="35812"/>
                        <a14:foregroundMark x1="11343" y1="42522" x2="43403" y2="53517"/>
                        <a14:foregroundMark x1="43634" y1="53840" x2="75347" y2="47211"/>
                        <a14:foregroundMark x1="40625" y1="28294" x2="40625" y2="28294"/>
                        <a14:foregroundMark x1="40625" y1="28294" x2="40625" y2="28294"/>
                        <a14:foregroundMark x1="32060" y1="30073" x2="32060" y2="30073"/>
                        <a14:foregroundMark x1="32060" y1="30073" x2="32060" y2="30073"/>
                        <a14:foregroundMark x1="21644" y1="23201" x2="21644" y2="23201"/>
                        <a14:foregroundMark x1="21644" y1="23201" x2="21644" y2="23201"/>
                        <a14:foregroundMark x1="19907" y1="23040" x2="48611" y2="30962"/>
                        <a14:foregroundMark x1="10301" y1="21827" x2="18519" y2="36944"/>
                        <a14:foregroundMark x1="18287" y1="36055" x2="36806" y2="22312"/>
                        <a14:foregroundMark x1="4861" y1="21827" x2="36574" y2="25222"/>
                        <a14:foregroundMark x1="16782" y1="28779" x2="16551" y2="28779"/>
                        <a14:foregroundMark x1="16898" y1="28779" x2="16898" y2="28779"/>
                        <a14:foregroundMark x1="16898" y1="28779" x2="16898" y2="28779"/>
                        <a14:foregroundMark x1="19097" y1="29911" x2="19097" y2="29911"/>
                        <a14:foregroundMark x1="19097" y1="29911" x2="19097" y2="29911"/>
                        <a14:foregroundMark x1="38194" y1="34923" x2="38194" y2="34923"/>
                        <a14:foregroundMark x1="38194" y1="34923" x2="38194" y2="34923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72569" y1="21584" x2="72569" y2="21584"/>
                        <a14:foregroundMark x1="66088" y1="25384" x2="66088" y2="25384"/>
                        <a14:foregroundMark x1="66088" y1="25384" x2="66088" y2="25384"/>
                        <a14:foregroundMark x1="5440" y1="16896" x2="12153" y2="1802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134" y1="32417" x2="6134" y2="32417"/>
                        <a14:foregroundMark x1="6019" y1="32417" x2="6019" y2="32417"/>
                        <a14:foregroundMark x1="19676" y1="43573" x2="19676" y2="43573"/>
                        <a14:foregroundMark x1="19676" y1="43573" x2="19676" y2="43573"/>
                        <a14:foregroundMark x1="23727" y1="43735" x2="23727" y2="43735"/>
                        <a14:foregroundMark x1="23843" y1="43735" x2="23843" y2="43735"/>
                        <a14:foregroundMark x1="23843" y1="43735" x2="23843" y2="43735"/>
                        <a14:foregroundMark x1="23843" y1="43735" x2="23843" y2="43735"/>
                        <a14:foregroundMark x1="23843" y1="43573" x2="23843" y2="43573"/>
                        <a14:foregroundMark x1="28241" y1="46483" x2="28241" y2="46483"/>
                        <a14:foregroundMark x1="28241" y1="46483" x2="28241" y2="46483"/>
                        <a14:foregroundMark x1="43056" y1="49151" x2="43056" y2="49151"/>
                        <a14:foregroundMark x1="43056" y1="49151" x2="43056" y2="49151"/>
                        <a14:foregroundMark x1="42824" y1="49151" x2="50579" y2="48666"/>
                        <a14:foregroundMark x1="50463" y1="48666" x2="58449" y2="50768"/>
                        <a14:foregroundMark x1="47685" y1="44301" x2="48958" y2="48424"/>
                        <a14:foregroundMark x1="47106" y1="43573" x2="48495" y2="42522"/>
                        <a14:foregroundMark x1="48958" y1="42118" x2="48495" y2="49313"/>
                        <a14:foregroundMark x1="51273" y1="47939" x2="58681" y2="46645"/>
                        <a14:foregroundMark x1="29514" y1="47696" x2="40394" y2="45594"/>
                        <a14:foregroundMark x1="9838" y1="44139" x2="9606" y2="53517"/>
                        <a14:foregroundMark x1="9838" y1="53517" x2="28241" y2="48828"/>
                        <a14:foregroundMark x1="10301" y1="43977" x2="12963" y2="43735"/>
                        <a14:foregroundMark x1="9838" y1="53840" x2="9838" y2="55861"/>
                        <a14:foregroundMark x1="17014" y1="51496" x2="34028" y2="53840"/>
                        <a14:foregroundMark x1="65162" y1="56589" x2="90856" y2="34762"/>
                        <a14:foregroundMark x1="92593" y1="38399" x2="90972" y2="53840"/>
                        <a14:foregroundMark x1="88542" y1="39289" x2="82292" y2="57801"/>
                        <a14:foregroundMark x1="74306" y1="48666" x2="79861" y2="48828"/>
                        <a14:foregroundMark x1="79861" y1="48828" x2="88079" y2="50445"/>
                        <a14:foregroundMark x1="75231" y1="14956" x2="75694" y2="28133"/>
                        <a14:foregroundMark x1="78356" y1="13500" x2="93171" y2="20695"/>
                        <a14:foregroundMark x1="92477" y1="21827" x2="76736" y2="42522"/>
                        <a14:foregroundMark x1="71875" y1="25222" x2="93866" y2="32417"/>
                        <a14:foregroundMark x1="6366" y1="12611" x2="3935" y2="48666"/>
                        <a14:foregroundMark x1="4630" y1="48666" x2="16551" y2="43735"/>
                        <a14:foregroundMark x1="11806" y1="31124" x2="11806" y2="31124"/>
                        <a14:foregroundMark x1="11806" y1="31124" x2="11806" y2="31124"/>
                        <a14:foregroundMark x1="7523" y1="29184" x2="20139" y2="35651"/>
                        <a14:foregroundMark x1="13194" y1="16572" x2="28241" y2="19806"/>
                        <a14:foregroundMark x1="8565" y1="13339" x2="8565" y2="13339"/>
                        <a14:foregroundMark x1="8565" y1="13339" x2="8565" y2="13339"/>
                        <a14:foregroundMark x1="8565" y1="13339" x2="8565" y2="13339"/>
                        <a14:foregroundMark x1="35069" y1="10994" x2="35069" y2="10994"/>
                        <a14:foregroundMark x1="30324" y1="10994" x2="30324" y2="10994"/>
                        <a14:foregroundMark x1="30324" y1="10994" x2="30324" y2="10994"/>
                        <a14:foregroundMark x1="29051" y1="8973" x2="29051" y2="8973"/>
                        <a14:foregroundMark x1="29051" y1="8973" x2="29051" y2="8973"/>
                        <a14:foregroundMark x1="14699" y1="7357" x2="68634" y2="9539"/>
                        <a14:foregroundMark x1="28819" y1="6467" x2="91667" y2="5416"/>
                        <a14:foregroundMark x1="28009" y1="13905" x2="28009" y2="13905"/>
                        <a14:foregroundMark x1="25116" y1="14066" x2="34144" y2="12207"/>
                        <a14:foregroundMark x1="37616" y1="12773" x2="49306" y2="12611"/>
                        <a14:foregroundMark x1="25463" y1="15117" x2="33796" y2="14390"/>
                        <a14:foregroundMark x1="60185" y1="12207" x2="61227" y2="17300"/>
                        <a14:foregroundMark x1="38542" y1="15521" x2="42824" y2="13500"/>
                        <a14:foregroundMark x1="39120" y1="14066" x2="44444" y2="14794"/>
                        <a14:foregroundMark x1="39005" y1="15117" x2="45370" y2="16006"/>
                        <a14:foregroundMark x1="39236" y1="17138" x2="42593" y2="15117"/>
                        <a14:foregroundMark x1="43750" y1="14228" x2="45949" y2="14956"/>
                        <a14:foregroundMark x1="39468" y1="15117" x2="39468" y2="17300"/>
                        <a14:foregroundMark x1="38426" y1="16249" x2="40509" y2="15683"/>
                        <a14:foregroundMark x1="70486" y1="14228" x2="73611" y2="17300"/>
                        <a14:backgroundMark x1="6250" y1="58852" x2="17708" y2="58690"/>
                        <a14:backgroundMark x1="52546" y1="63783" x2="56829" y2="64107"/>
                        <a14:backgroundMark x1="38542" y1="14551" x2="38542" y2="14551"/>
                        <a14:backgroundMark x1="38542" y1="14551" x2="38542" y2="14551"/>
                        <a14:backgroundMark x1="38426" y1="15683" x2="45023" y2="15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6" t="3508" r="80922" b="90976"/>
          <a:stretch/>
        </p:blipFill>
        <p:spPr>
          <a:xfrm>
            <a:off x="1779057" y="703072"/>
            <a:ext cx="1402080" cy="65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2" t="66751" r="61381" b="23080"/>
          <a:stretch/>
        </p:blipFill>
        <p:spPr>
          <a:xfrm>
            <a:off x="0" y="38608"/>
            <a:ext cx="177905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27" b="95715" l="579" r="92940">
                        <a14:foregroundMark x1="2199" y1="55295" x2="92940" y2="55538"/>
                        <a14:foregroundMark x1="33912" y1="79386" x2="35532" y2="80760"/>
                        <a14:foregroundMark x1="22569" y1="77607" x2="22569" y2="77607"/>
                        <a14:foregroundMark x1="22569" y1="77607" x2="22569" y2="77607"/>
                        <a14:foregroundMark x1="26852" y1="76233" x2="76042" y2="66936"/>
                        <a14:foregroundMark x1="40625" y1="77850" x2="91319" y2="80356"/>
                        <a14:foregroundMark x1="3009" y1="56508" x2="3009" y2="86500"/>
                        <a14:foregroundMark x1="8681" y1="87470" x2="62731" y2="95796"/>
                        <a14:foregroundMark x1="74653" y1="82538" x2="92940" y2="94018"/>
                        <a14:foregroundMark x1="27431" y1="64026" x2="27431" y2="64026"/>
                        <a14:foregroundMark x1="54282" y1="64592" x2="54282" y2="64592"/>
                        <a14:foregroundMark x1="50810" y1="64430" x2="57060" y2="62652"/>
                        <a14:foregroundMark x1="83681" y1="64753" x2="85069" y2="61439"/>
                        <a14:foregroundMark x1="21991" y1="64026" x2="29630" y2="63217"/>
                        <a14:foregroundMark x1="27431" y1="67340" x2="27431" y2="67340"/>
                        <a14:backgroundMark x1="2778" y1="48181" x2="86806" y2="49555"/>
                        <a14:backgroundMark x1="36111" y1="53517" x2="36111" y2="53517"/>
                        <a14:backgroundMark x1="36458" y1="53921" x2="61343" y2="53517"/>
                        <a14:backgroundMark x1="43750" y1="24333" x2="59954" y2="11237"/>
                        <a14:backgroundMark x1="55903" y1="94988" x2="55903" y2="94988"/>
                        <a14:backgroundMark x1="61343" y1="94988" x2="59375" y2="94988"/>
                        <a14:backgroundMark x1="57870" y1="94988" x2="62731" y2="96039"/>
                        <a14:backgroundMark x1="1620" y1="55861" x2="1620" y2="85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" t="52759" b="-9492"/>
          <a:stretch/>
        </p:blipFill>
        <p:spPr>
          <a:xfrm>
            <a:off x="91440" y="512064"/>
            <a:ext cx="8605520" cy="5892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36160" y="2333373"/>
            <a:ext cx="538480" cy="472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.VnArialH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457440" y="2333373"/>
            <a:ext cx="518160" cy="472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4120" y="4327778"/>
            <a:ext cx="429768" cy="4636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rialH" pitchFamily="34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74520" y="3403289"/>
            <a:ext cx="589280" cy="378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rialH" pitchFamily="34" charset="0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46880" y="3403289"/>
            <a:ext cx="589280" cy="378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72656" y="3355158"/>
            <a:ext cx="589280" cy="378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66640" y="4260601"/>
            <a:ext cx="508000" cy="4577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38720" y="4260602"/>
            <a:ext cx="436880" cy="4577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rialH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0" b="93942" l="2800" r="97900">
                        <a14:foregroundMark x1="10385" y1="67447" x2="97900" y2="67447"/>
                        <a14:foregroundMark x1="2800" y1="67447" x2="20887" y2="67286"/>
                        <a14:foregroundMark x1="5718" y1="69548" x2="34772" y2="92569"/>
                        <a14:foregroundMark x1="8168" y1="73183" x2="8518" y2="92407"/>
                        <a14:foregroundMark x1="6418" y1="92246" x2="34189" y2="92246"/>
                        <a14:foregroundMark x1="34422" y1="93053" x2="95449" y2="92730"/>
                        <a14:foregroundMark x1="7701" y1="67447" x2="15986" y2="66397"/>
                        <a14:foregroundMark x1="9685" y1="67124" x2="14469" y2="67690"/>
                        <a14:foregroundMark x1="8168" y1="67447" x2="12719" y2="67851"/>
                        <a14:foregroundMark x1="17503" y1="74233" x2="35473" y2="75283"/>
                        <a14:foregroundMark x1="20070" y1="82391" x2="22404" y2="83926"/>
                        <a14:foregroundMark x1="21820" y1="88611" x2="21820" y2="88611"/>
                        <a14:foregroundMark x1="23921" y1="91519" x2="23921" y2="91519"/>
                        <a14:foregroundMark x1="17970" y1="91842" x2="17970" y2="91842"/>
                        <a14:foregroundMark x1="63127" y1="83522" x2="63127" y2="83522"/>
                        <a14:foregroundMark x1="68028" y1="83926" x2="68028" y2="83926"/>
                        <a14:foregroundMark x1="74562" y1="84087" x2="74562" y2="84087"/>
                        <a14:foregroundMark x1="71179" y1="88611" x2="71179" y2="88611"/>
                        <a14:foregroundMark x1="71995" y1="92246" x2="71995" y2="92246"/>
                        <a14:foregroundMark x1="60793" y1="91842" x2="60793" y2="91842"/>
                        <a14:foregroundMark x1="61027" y1="90792" x2="61027" y2="90792"/>
                        <a14:foregroundMark x1="4201" y1="68498" x2="3617" y2="76656"/>
                        <a14:foregroundMark x1="67445" y1="87884" x2="67445" y2="87884"/>
                        <a14:foregroundMark x1="67445" y1="87884" x2="67445" y2="87884"/>
                        <a14:foregroundMark x1="70478" y1="91357" x2="70478" y2="91357"/>
                        <a14:foregroundMark x1="71879" y1="90630" x2="71879" y2="90630"/>
                        <a14:foregroundMark x1="6068" y1="67447" x2="16803" y2="67447"/>
                        <a14:foregroundMark x1="14119" y1="67447" x2="15753" y2="67609"/>
                        <a14:foregroundMark x1="12719" y1="67609" x2="15869" y2="67286"/>
                        <a14:foregroundMark x1="6301" y1="69386" x2="14936" y2="68013"/>
                        <a14:foregroundMark x1="11202" y1="69709" x2="14469" y2="68901"/>
                        <a14:foregroundMark x1="6301" y1="68901" x2="11435" y2="68659"/>
                        <a14:foregroundMark x1="12019" y1="69548" x2="11435" y2="68013"/>
                        <a14:foregroundMark x1="8401" y1="68174" x2="15636" y2="67286"/>
                        <a14:foregroundMark x1="12602" y1="67609" x2="16803" y2="67124"/>
                        <a14:foregroundMark x1="5368" y1="68901" x2="8985" y2="67851"/>
                        <a14:foregroundMark x1="7585" y1="69709" x2="13652" y2="66801"/>
                        <a14:foregroundMark x1="7001" y1="68821" x2="11202" y2="67124"/>
                        <a14:foregroundMark x1="5018" y1="68821" x2="9685" y2="66236"/>
                        <a14:foregroundMark x1="4551" y1="66963" x2="5018" y2="75283"/>
                        <a14:foregroundMark x1="5368" y1="76656" x2="4551" y2="66640"/>
                        <a14:foregroundMark x1="5718" y1="68901" x2="5134" y2="76494"/>
                        <a14:foregroundMark x1="73396" y1="83845" x2="73396" y2="83845"/>
                        <a14:foregroundMark x1="67328" y1="88853" x2="67328" y2="88853"/>
                        <a14:backgroundMark x1="34306" y1="60420" x2="34306" y2="60420"/>
                        <a14:backgroundMark x1="20887" y1="60016" x2="60677" y2="60339"/>
                        <a14:backgroundMark x1="31622" y1="65186" x2="63361" y2="63974"/>
                        <a14:backgroundMark x1="47725" y1="74879" x2="47725" y2="74879"/>
                        <a14:backgroundMark x1="3384" y1="67286" x2="15169" y2="67447"/>
                        <a14:backgroundMark x1="5484" y1="68013" x2="5251" y2="76333"/>
                        <a14:backgroundMark x1="4551" y1="67447" x2="3967" y2="77302"/>
                        <a14:backgroundMark x1="4434" y1="68336" x2="3267" y2="74879"/>
                        <a14:backgroundMark x1="3151" y1="68013" x2="8168" y2="67286"/>
                        <a14:backgroundMark x1="6301" y1="67851" x2="16336" y2="67124"/>
                        <a14:backgroundMark x1="6418" y1="69225" x2="11319" y2="67609"/>
                        <a14:backgroundMark x1="8868" y1="69063" x2="11902" y2="68013"/>
                        <a14:backgroundMark x1="8985" y1="69063" x2="12719" y2="68498"/>
                        <a14:backgroundMark x1="51459" y1="66236" x2="93582" y2="66236"/>
                        <a14:backgroundMark x1="3851" y1="69709" x2="6651" y2="67447"/>
                        <a14:backgroundMark x1="4784" y1="70275" x2="5251" y2="76494"/>
                        <a14:backgroundMark x1="5718" y1="69709" x2="5251" y2="75767"/>
                        <a14:backgroundMark x1="24387" y1="63328" x2="24387" y2="63328"/>
                        <a14:backgroundMark x1="75846" y1="66478" x2="89615" y2="66236"/>
                        <a14:backgroundMark x1="34422" y1="66236" x2="42240" y2="66074"/>
                        <a14:backgroundMark x1="9685" y1="68901" x2="7935" y2="68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2" t="66751" r="61381" b="23080"/>
          <a:stretch/>
        </p:blipFill>
        <p:spPr>
          <a:xfrm>
            <a:off x="0" y="-10160"/>
            <a:ext cx="1779057" cy="9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7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3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5986" r="4717" b="25833"/>
          <a:stretch/>
        </p:blipFill>
        <p:spPr>
          <a:xfrm>
            <a:off x="960555" y="1611303"/>
            <a:ext cx="7537269" cy="3532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5326" y="1834863"/>
            <a:ext cx="12948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 + 1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9218" y="1852587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4686" y="2435306"/>
            <a:ext cx="11728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 + 2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7584" y="2395489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5326" y="3035749"/>
            <a:ext cx="1274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 + 3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9914" y="2981980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166" y="3588486"/>
            <a:ext cx="12643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 + 4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0074" y="3588485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4686" y="4150895"/>
            <a:ext cx="1274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 + 5 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0074" y="4091376"/>
            <a:ext cx="538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0668" r="77226" b="84413"/>
          <a:stretch/>
        </p:blipFill>
        <p:spPr>
          <a:xfrm>
            <a:off x="583001" y="927463"/>
            <a:ext cx="1812328" cy="7184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0" y="0"/>
            <a:ext cx="2153921" cy="9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6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3" b="95150" l="9463" r="97079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75155" r="-2938" b="7551"/>
          <a:stretch/>
        </p:blipFill>
        <p:spPr>
          <a:xfrm>
            <a:off x="770708" y="2103123"/>
            <a:ext cx="7903029" cy="2273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3626" y="238520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3626" y="300919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3626" y="3578444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0360" y="2326873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79" y="2952658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0360" y="3578444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3050" y="236333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3717" y="2958192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3717" y="3578444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3" b="95150" l="8995" r="96963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foregroundMark x1="9229" y1="73080" x2="8995" y2="72757"/>
                        <a14:foregroundMark x1="8879" y1="72595" x2="10981" y2="71867"/>
                        <a14:foregroundMark x1="10864" y1="72029" x2="12033" y2="72029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" t="71516" r="71505" b="25028"/>
          <a:stretch/>
        </p:blipFill>
        <p:spPr>
          <a:xfrm>
            <a:off x="889202" y="1185754"/>
            <a:ext cx="1700611" cy="6528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141252" y="52252"/>
            <a:ext cx="2153921" cy="9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9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501&quot;&gt;&lt;property id=&quot;20148&quot; value=&quot;5&quot;/&gt;&lt;property id=&quot;20300&quot; value=&quot;Slide 3&quot;/&gt;&lt;property id=&quot;20307&quot; value=&quot;296&quot;/&gt;&lt;/object&gt;&lt;object type=&quot;3&quot; unique_id=&quot;10723&quot;&gt;&lt;property id=&quot;20148&quot; value=&quot;5&quot;/&gt;&lt;property id=&quot;20300&quot; value=&quot;Slide 4&quot;/&gt;&lt;property id=&quot;20307&quot; value=&quot;298&quot;/&gt;&lt;/object&gt;&lt;object type=&quot;3&quot; unique_id=&quot;10724&quot;&gt;&lt;property id=&quot;20148&quot; value=&quot;5&quot;/&gt;&lt;property id=&quot;20300&quot; value=&quot;Slide 5&quot;/&gt;&lt;property id=&quot;20307&quot; value=&quot;297&quot;/&gt;&lt;/object&gt;&lt;object type=&quot;3&quot; unique_id=&quot;10855&quot;&gt;&lt;property id=&quot;20148&quot; value=&quot;5&quot;/&gt;&lt;property id=&quot;20300&quot; value=&quot;Slide 6&quot;/&gt;&lt;property id=&quot;20307&quot; value=&quot;299&quot;/&gt;&lt;/object&gt;&lt;object type=&quot;3&quot; unique_id=&quot;11122&quot;&gt;&lt;property id=&quot;20148&quot; value=&quot;5&quot;/&gt;&lt;property id=&quot;20300&quot; value=&quot;Slide 8&quot;/&gt;&lt;property id=&quot;20307&quot; value=&quot;300&quot;/&gt;&lt;/object&gt;&lt;object type=&quot;3&quot; unique_id=&quot;11524&quot;&gt;&lt;property id=&quot;20148&quot; value=&quot;5&quot;/&gt;&lt;property id=&quot;20300&quot; value=&quot;Slide 9&quot;/&gt;&lt;property id=&quot;20307&quot; value=&quot;301&quot;/&gt;&lt;/object&gt;&lt;object type=&quot;3&quot; unique_id=&quot;11656&quot;&gt;&lt;property id=&quot;20148&quot; value=&quot;5&quot;/&gt;&lt;property id=&quot;20300&quot; value=&quot;Slide 10&quot;/&gt;&lt;property id=&quot;20307&quot; value=&quot;302&quot;/&gt;&lt;/object&gt;&lt;object type=&quot;3&quot; unique_id=&quot;11767&quot;&gt;&lt;property id=&quot;20148&quot; value=&quot;5&quot;/&gt;&lt;property id=&quot;20300&quot; value=&quot;Slide 12&quot;/&gt;&lt;property id=&quot;20307&quot; value=&quot;303&quot;/&gt;&lt;/object&gt;&lt;object type=&quot;3&quot; unique_id=&quot;12976&quot;&gt;&lt;property id=&quot;20148&quot; value=&quot;5&quot;/&gt;&lt;property id=&quot;20300&quot; value=&quot;Slide 7&quot;/&gt;&lt;property id=&quot;20307&quot; value=&quot;312&quot;/&gt;&lt;/object&gt;&lt;object type=&quot;3&quot; unique_id=&quot;12977&quot;&gt;&lt;property id=&quot;20148&quot; value=&quot;5&quot;/&gt;&lt;property id=&quot;20300&quot; value=&quot;Slide 11&quot;/&gt;&lt;property id=&quot;20307&quot; value=&quot;314&quot;/&gt;&lt;/object&gt;&lt;object type=&quot;3&quot; unique_id=&quot;12979&quot;&gt;&lt;property id=&quot;20148&quot; value=&quot;5&quot;/&gt;&lt;property id=&quot;20300&quot; value=&quot;Slide 16&quot;/&gt;&lt;property id=&quot;20307&quot; value=&quot;316&quot;/&gt;&lt;/object&gt;&lt;object type=&quot;3&quot; unique_id=&quot;12980&quot;&gt;&lt;property id=&quot;20148&quot; value=&quot;5&quot;/&gt;&lt;property id=&quot;20300&quot; value=&quot;Slide 22&quot;/&gt;&lt;property id=&quot;20307&quot; value=&quot;318&quot;/&gt;&lt;/object&gt;&lt;object type=&quot;3&quot; unique_id=&quot;12981&quot;&gt;&lt;property id=&quot;20148&quot; value=&quot;5&quot;/&gt;&lt;property id=&quot;20300&quot; value=&quot;Slide 28&quot;/&gt;&lt;property id=&quot;20307&quot; value=&quot;320&quot;/&gt;&lt;/object&gt;&lt;object type=&quot;3&quot; unique_id=&quot;13342&quot;&gt;&lt;property id=&quot;20148&quot; value=&quot;5&quot;/&gt;&lt;property id=&quot;20300&quot; value=&quot;Slide 14&quot;/&gt;&lt;property id=&quot;20307&quot; value=&quot;325&quot;/&gt;&lt;/object&gt;&lt;object type=&quot;3&quot; unique_id=&quot;13846&quot;&gt;&lt;property id=&quot;20148&quot; value=&quot;5&quot;/&gt;&lt;property id=&quot;20300&quot; value=&quot;Slide 15&quot;/&gt;&lt;property id=&quot;20307&quot; value=&quot;329&quot;/&gt;&lt;/object&gt;&lt;object type=&quot;3&quot; unique_id=&quot;15461&quot;&gt;&lt;property id=&quot;20148&quot; value=&quot;5&quot;/&gt;&lt;property id=&quot;20300&quot; value=&quot;Slide 17&quot;/&gt;&lt;property id=&quot;20307&quot; value=&quot;338&quot;/&gt;&lt;/object&gt;&lt;object type=&quot;3&quot; unique_id=&quot;15734&quot;&gt;&lt;property id=&quot;20148&quot; value=&quot;5&quot;/&gt;&lt;property id=&quot;20300&quot; value=&quot;Slide 18&quot;/&gt;&lt;property id=&quot;20307&quot; value=&quot;340&quot;/&gt;&lt;/object&gt;&lt;object type=&quot;3&quot; unique_id=&quot;15945&quot;&gt;&lt;property id=&quot;20148&quot; value=&quot;5&quot;/&gt;&lt;property id=&quot;20300&quot; value=&quot;Slide 19&quot;/&gt;&lt;property id=&quot;20307&quot; value=&quot;342&quot;/&gt;&lt;/object&gt;&lt;object type=&quot;3&quot; unique_id=&quot;15979&quot;&gt;&lt;property id=&quot;20148&quot; value=&quot;5&quot;/&gt;&lt;property id=&quot;20300&quot; value=&quot;Slide 13&quot;/&gt;&lt;property id=&quot;20307&quot; value=&quot;343&quot;/&gt;&lt;/object&gt;&lt;object type=&quot;3&quot; unique_id=&quot;16286&quot;&gt;&lt;property id=&quot;20148&quot; value=&quot;5&quot;/&gt;&lt;property id=&quot;20300&quot; value=&quot;Slide 20&quot;/&gt;&lt;property id=&quot;20307&quot; value=&quot;345&quot;/&gt;&lt;/object&gt;&lt;object type=&quot;3&quot; unique_id=&quot;16288&quot;&gt;&lt;property id=&quot;20148&quot; value=&quot;5&quot;/&gt;&lt;property id=&quot;20300&quot; value=&quot;Slide 21&quot;/&gt;&lt;property id=&quot;20307&quot; value=&quot;347&quot;/&gt;&lt;/object&gt;&lt;object type=&quot;3&quot; unique_id=&quot;16614&quot;&gt;&lt;property id=&quot;20148&quot; value=&quot;5&quot;/&gt;&lt;property id=&quot;20300&quot; value=&quot;Slide 23&quot;/&gt;&lt;property id=&quot;20307&quot; value=&quot;348&quot;/&gt;&lt;/object&gt;&lt;object type=&quot;3&quot; unique_id=&quot;16767&quot;&gt;&lt;property id=&quot;20148&quot; value=&quot;5&quot;/&gt;&lt;property id=&quot;20300&quot; value=&quot;Slide 24&quot;/&gt;&lt;property id=&quot;20307&quot; value=&quot;349&quot;/&gt;&lt;/object&gt;&lt;object type=&quot;3&quot; unique_id=&quot;16768&quot;&gt;&lt;property id=&quot;20148&quot; value=&quot;5&quot;/&gt;&lt;property id=&quot;20300&quot; value=&quot;Slide 25&quot;/&gt;&lt;property id=&quot;20307&quot; value=&quot;350&quot;/&gt;&lt;/object&gt;&lt;object type=&quot;3&quot; unique_id=&quot;17067&quot;&gt;&lt;property id=&quot;20148&quot; value=&quot;5&quot;/&gt;&lt;property id=&quot;20300&quot; value=&quot;Slide 26&quot;/&gt;&lt;property id=&quot;20307&quot; value=&quot;353&quot;/&gt;&lt;/object&gt;&lt;object type=&quot;3&quot; unique_id=&quot;17068&quot;&gt;&lt;property id=&quot;20148&quot; value=&quot;5&quot;/&gt;&lt;property id=&quot;20300&quot; value=&quot;Slide 29&quot;/&gt;&lt;property id=&quot;20307&quot; value=&quot;354&quot;/&gt;&lt;/object&gt;&lt;object type=&quot;3&quot; unique_id=&quot;17069&quot;&gt;&lt;property id=&quot;20148&quot; value=&quot;5&quot;/&gt;&lt;property id=&quot;20300&quot; value=&quot;Slide 30&quot;/&gt;&lt;property id=&quot;20307&quot; value=&quot;352&quot;/&gt;&lt;/object&gt;&lt;object type=&quot;3&quot; unique_id=&quot;17473&quot;&gt;&lt;property id=&quot;20148&quot; value=&quot;5&quot;/&gt;&lt;property id=&quot;20300&quot; value=&quot;Slide 27&quot;/&gt;&lt;property id=&quot;20307&quot; value=&quot;355&quot;/&gt;&lt;/object&gt;&lt;object type=&quot;3&quot; unique_id=&quot;17475&quot;&gt;&lt;property id=&quot;20148&quot; value=&quot;5&quot;/&gt;&lt;property id=&quot;20300&quot; value=&quot;Slide 31&quot;/&gt;&lt;property id=&quot;20307&quot; value=&quot;358&quot;/&gt;&lt;/object&gt;&lt;object type=&quot;3&quot; unique_id=&quot;17476&quot;&gt;&lt;property id=&quot;20148&quot; value=&quot;5&quot;/&gt;&lt;property id=&quot;20300&quot; value=&quot;Slide 32&quot;/&gt;&lt;property id=&quot;20307&quot; value=&quot;357&quot;/&gt;&lt;/object&gt;&lt;object type=&quot;3&quot; unique_id=&quot;17779&quot;&gt;&lt;property id=&quot;20148&quot; value=&quot;5&quot;/&gt;&lt;property id=&quot;20300&quot; value=&quot;Slide 33&quot;/&gt;&lt;property id=&quot;20307&quot; value=&quot;3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2575</TotalTime>
  <Words>90</Words>
  <Application>Microsoft Office PowerPoint</Application>
  <PresentationFormat>On-screen Show (16:9)</PresentationFormat>
  <Paragraphs>53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Times New Roman</vt:lpstr>
      <vt:lpstr>微软雅黑</vt:lpstr>
      <vt:lpstr>AvantGarde Md BT</vt:lpstr>
      <vt:lpstr>Calibri</vt:lpstr>
      <vt:lpstr>宋体</vt:lpstr>
      <vt:lpstr>.VnArialH</vt:lpstr>
      <vt:lpstr>.VnBlack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</cp:lastModifiedBy>
  <cp:revision>216</cp:revision>
  <dcterms:created xsi:type="dcterms:W3CDTF">2017-01-10T13:46:13Z</dcterms:created>
  <dcterms:modified xsi:type="dcterms:W3CDTF">2022-11-01T05:50:50Z</dcterms:modified>
</cp:coreProperties>
</file>